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2" r:id="rId16"/>
    <p:sldId id="269" r:id="rId17"/>
    <p:sldId id="270" r:id="rId18"/>
    <p:sldId id="271" r:id="rId19"/>
    <p:sldId id="272" r:id="rId20"/>
    <p:sldId id="281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0691813" cy="6016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0E9A"/>
    <a:srgbClr val="22867F"/>
    <a:srgbClr val="0E439A"/>
    <a:srgbClr val="224886"/>
    <a:srgbClr val="184590"/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2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4.mp4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ACF3D8-6A67-2111-8346-44902837618A}"/>
              </a:ext>
            </a:extLst>
          </p:cNvPr>
          <p:cNvSpPr txBox="1"/>
          <p:nvPr/>
        </p:nvSpPr>
        <p:spPr>
          <a:xfrm>
            <a:off x="3724166" y="2482605"/>
            <a:ext cx="33009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rgbClr val="22867F"/>
                    </a:gs>
                    <a:gs pos="50000">
                      <a:srgbClr val="184590"/>
                    </a:gs>
                    <a:gs pos="100000">
                      <a:srgbClr val="3D0E9A"/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能量机关</a:t>
            </a:r>
          </a:p>
        </p:txBody>
      </p:sp>
    </p:spTree>
    <p:extLst>
      <p:ext uri="{BB962C8B-B14F-4D97-AF65-F5344CB8AC3E}">
        <p14:creationId xmlns:p14="http://schemas.microsoft.com/office/powerpoint/2010/main" val="3094431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  <p:pic>
        <p:nvPicPr>
          <p:cNvPr id="3" name="7月12日">
            <a:hlinkClick r:id="" action="ppaction://media"/>
            <a:extLst>
              <a:ext uri="{FF2B5EF4-FFF2-40B4-BE49-F238E27FC236}">
                <a16:creationId xmlns:a16="http://schemas.microsoft.com/office/drawing/2014/main" id="{E7A3D30C-8527-D876-A785-84BF00AF7B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4759" y="1959029"/>
            <a:ext cx="4850563" cy="2939942"/>
          </a:xfrm>
          <a:prstGeom prst="rect">
            <a:avLst/>
          </a:prstGeom>
        </p:spPr>
      </p:pic>
      <p:pic>
        <p:nvPicPr>
          <p:cNvPr id="4" name="7月12日 (1)(1)">
            <a:hlinkClick r:id="" action="ppaction://media"/>
            <a:extLst>
              <a:ext uri="{FF2B5EF4-FFF2-40B4-BE49-F238E27FC236}">
                <a16:creationId xmlns:a16="http://schemas.microsoft.com/office/drawing/2014/main" id="{237A5F73-2A29-B92A-6B0C-753341EA11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46491" y="1959029"/>
            <a:ext cx="4935115" cy="2776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9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BA4B73-BA01-61AA-4C45-9DADA092C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84" y="2426023"/>
            <a:ext cx="1336960" cy="116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0D62E1A-6787-8AA5-85D1-E47FC59AD9F4}"/>
              </a:ext>
            </a:extLst>
          </p:cNvPr>
          <p:cNvSpPr txBox="1"/>
          <p:nvPr/>
        </p:nvSpPr>
        <p:spPr>
          <a:xfrm>
            <a:off x="3724166" y="2482605"/>
            <a:ext cx="33009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rgbClr val="22867F"/>
                    </a:gs>
                    <a:gs pos="50000">
                      <a:srgbClr val="184590"/>
                    </a:gs>
                    <a:gs pos="100000">
                      <a:srgbClr val="3D0E9A"/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能量机关</a:t>
            </a:r>
          </a:p>
        </p:txBody>
      </p:sp>
    </p:spTree>
    <p:extLst>
      <p:ext uri="{BB962C8B-B14F-4D97-AF65-F5344CB8AC3E}">
        <p14:creationId xmlns:p14="http://schemas.microsoft.com/office/powerpoint/2010/main" val="1504349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  <p:pic>
        <p:nvPicPr>
          <p:cNvPr id="3" name="7月12日 (2)(1)">
            <a:hlinkClick r:id="" action="ppaction://media"/>
            <a:extLst>
              <a:ext uri="{FF2B5EF4-FFF2-40B4-BE49-F238E27FC236}">
                <a16:creationId xmlns:a16="http://schemas.microsoft.com/office/drawing/2014/main" id="{1C84611C-64B2-EEA6-BF01-EF5C30D04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60709" y="1911095"/>
            <a:ext cx="4960020" cy="2889235"/>
          </a:xfrm>
          <a:prstGeom prst="rect">
            <a:avLst/>
          </a:prstGeom>
        </p:spPr>
      </p:pic>
      <p:pic>
        <p:nvPicPr>
          <p:cNvPr id="4" name="7月12日 (2)(2)">
            <a:hlinkClick r:id="" action="ppaction://media"/>
            <a:extLst>
              <a:ext uri="{FF2B5EF4-FFF2-40B4-BE49-F238E27FC236}">
                <a16:creationId xmlns:a16="http://schemas.microsoft.com/office/drawing/2014/main" id="{7651CF32-002A-1B2C-EE2F-0FD0F0182A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8973" y="1911096"/>
            <a:ext cx="4916785" cy="2765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12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61CF43-FEEA-3A8A-8BD6-6D516494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2620"/>
            <a:ext cx="5080539" cy="13040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449331-D5B0-FF99-A32B-D98475C9FF15}"/>
              </a:ext>
            </a:extLst>
          </p:cNvPr>
          <p:cNvSpPr txBox="1"/>
          <p:nvPr/>
        </p:nvSpPr>
        <p:spPr>
          <a:xfrm>
            <a:off x="1033272" y="540382"/>
            <a:ext cx="17739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b="1" dirty="0">
                <a:latin typeface="+mj-ea"/>
                <a:ea typeface="+mj-ea"/>
              </a:rPr>
              <a:t>2</a:t>
            </a:r>
            <a:endParaRPr lang="zh-CN" altLang="en-US" sz="200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EAA815-7E3A-C87A-92E3-E4B0F884CC4D}"/>
              </a:ext>
            </a:extLst>
          </p:cNvPr>
          <p:cNvSpPr txBox="1"/>
          <p:nvPr/>
        </p:nvSpPr>
        <p:spPr>
          <a:xfrm>
            <a:off x="804672" y="225248"/>
            <a:ext cx="329184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i="1" dirty="0">
                <a:gradFill>
                  <a:gsLst>
                    <a:gs pos="0">
                      <a:srgbClr val="22867F"/>
                    </a:gs>
                    <a:gs pos="50000">
                      <a:srgbClr val="184590"/>
                    </a:gs>
                    <a:gs pos="100000">
                      <a:srgbClr val="3D0E9A"/>
                    </a:gs>
                  </a:gsLst>
                  <a:lin ang="5400000" scaled="1"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2</a:t>
            </a:r>
            <a:endParaRPr lang="zh-CN" altLang="en-US" sz="34400" b="1" i="1" dirty="0">
              <a:gradFill>
                <a:gsLst>
                  <a:gs pos="0">
                    <a:srgbClr val="22867F"/>
                  </a:gs>
                  <a:gs pos="50000">
                    <a:srgbClr val="184590"/>
                  </a:gs>
                  <a:gs pos="100000">
                    <a:srgbClr val="3D0E9A"/>
                  </a:gs>
                </a:gsLst>
                <a:lin ang="5400000" scaled="1"/>
              </a:gra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552D64-B90F-0839-0EBB-B3E9C9AF6A83}"/>
              </a:ext>
            </a:extLst>
          </p:cNvPr>
          <p:cNvSpPr txBox="1"/>
          <p:nvPr/>
        </p:nvSpPr>
        <p:spPr>
          <a:xfrm>
            <a:off x="3557016" y="2735724"/>
            <a:ext cx="561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gradFill>
                  <a:gsLst>
                    <a:gs pos="0">
                      <a:srgbClr val="22867F"/>
                    </a:gs>
                    <a:gs pos="50000">
                      <a:srgbClr val="184590"/>
                    </a:gs>
                    <a:gs pos="100000">
                      <a:srgbClr val="3D0E9A"/>
                    </a:gs>
                  </a:gsLst>
                  <a:lin ang="5400000" scaled="1"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获得荣誉</a:t>
            </a:r>
          </a:p>
        </p:txBody>
      </p:sp>
    </p:spTree>
    <p:extLst>
      <p:ext uri="{BB962C8B-B14F-4D97-AF65-F5344CB8AC3E}">
        <p14:creationId xmlns:p14="http://schemas.microsoft.com/office/powerpoint/2010/main" val="2475160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</Words>
  <Application>Microsoft Office PowerPoint</Application>
  <PresentationFormat>自定义</PresentationFormat>
  <Paragraphs>5</Paragraphs>
  <Slides>27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思源宋体 CN Medium</vt:lpstr>
      <vt:lpstr>优设标题黑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翱翔 古</cp:lastModifiedBy>
  <cp:revision>4</cp:revision>
  <dcterms:created xsi:type="dcterms:W3CDTF">2013-01-27T09:14:16Z</dcterms:created>
  <dcterms:modified xsi:type="dcterms:W3CDTF">2024-07-28T01:53:18Z</dcterms:modified>
  <cp:category/>
</cp:coreProperties>
</file>